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360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393150-A138-4D81-B3BC-AE725FFAE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1E25E7-7BAC-447B-8CE6-A23F4961B4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86DBEF-2CA4-4F6D-94F1-3F0804C11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3DAC79-340A-4AA0-81D7-D338DA75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8BD2FE-8189-4563-A866-7901ABFD9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8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1E7B5-54DD-4481-970F-AF51C3BEE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C02F64F-0EC7-4A11-9ACD-897A1090BB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9AC824-73FC-41CE-94DE-051B6E188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F28CCB-121F-4BDC-9B5B-7EE86D95A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005A40-95D8-4A90-B4A1-6284A82E9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484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8452188-40BF-44ED-B037-431473C7F4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3B56CA-996F-401F-850E-C8170639C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707BEF-1489-488C-BFDA-9ABD2EA3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0A44DB-8FC2-4C18-B241-ADA82EAF0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71A4F4-679E-4F74-9711-0BCE2FA6E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04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9E42D-1CC1-48D0-9888-D6A472055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B2413E-CE40-4B16-B2A9-68AA6F51B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1D6B65-DD03-46FD-90C2-D2E98B6A0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B5C07A-006C-4D87-905F-7AE295AA1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6AA3A7-E032-48E7-95F9-FA1F37098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99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2A6A77-6EE3-4031-942E-7B7893238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018ADF-02E9-40C8-A686-9EA5545F8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70489B-36C0-49C0-8690-0023B0D39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476F9B-9FD2-4CA5-B343-CBDF9A595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C61AF9-DF36-4FD5-8917-9518B4127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7398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43F29-D98E-4CE1-AA9E-B0E285C25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592192-CE63-4DA8-8F0C-AC5201119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DE2B99-6351-4186-81C0-5A8B20021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9F7087-BFF6-44FF-BBF4-94F899C1C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609180-AF9C-4826-97C1-7EA5170FD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8196CA-2BC5-4D4F-98DA-A19FD50C7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49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29F30-AC6B-4636-A9C0-5528B669E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CA1363-52BE-42F2-BF0B-38E80DC43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2EAF89-C4FF-4CB1-9A22-AF575A923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F56B5E-548A-4116-A92C-87462F4042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06E184-4FA6-494C-A73A-3192B6C810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B208E08-6D62-4684-92C6-D0395F885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BA4EECD-4253-497E-8FF3-F9D0080D5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2D6BB95-6679-4EEC-BADD-2CC114251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11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09812F-6386-4994-AE91-FF428A1B9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BC3E735-3B1C-4593-948B-D5749A8A4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BDB8AF2-B4D6-4CBF-9CBA-6E6B231B1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2A8CAE-C405-4B5F-8B24-177A42DD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577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ECAB849-B050-4416-84C8-695244769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CAFE594-6915-45A2-8029-D3F4F4CF0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7E35D6-AB75-4D9B-BD80-A070CDFBD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853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4B3181-B021-44AC-AA67-4150A488A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066CB8-9C55-4FB6-9DB1-8751E869E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5FE0FC-82E0-4FCE-8B66-756F3DFD7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93F8AA-AA84-4147-BD13-8964EB69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398AC3-3700-4482-9DD0-C1CF7AE4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AE2313-D712-4E08-9624-CFDDE752E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936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7C0500-368F-4DF3-AF35-C1B4DFDC3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DB97C5E-808D-4BD7-B5B3-4920CDD4A4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5B8DCA6-D479-4CC7-B09B-2BDBA2C30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C553A8-1F7F-4308-A019-42F5B619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2A9322-673D-4F8C-90D1-CC7E84440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399058-6EA5-4BB5-ABB6-2CF23A2FA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82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0AC255-E556-404F-A233-0B8E7AED3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B81E0B-67F3-4B20-B0B5-61E6E3541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28C8DF-0ABE-4E76-8F9C-26DC6DEE84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787A3-5ACC-40AE-B372-6BC809E08F8B}" type="datetimeFigureOut">
              <a:rPr lang="de-DE" smtClean="0"/>
              <a:t>15.10.2019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0B88A8-2EF0-44BA-93E3-CE4612BAF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636D86-8811-4BDF-BEB4-CC80E5489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B1122-2FA2-493B-9FF4-627679DF33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53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563D0.E6533DA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 descr="cid:image001.png@01D563D0.E6533DA0">
            <a:extLst>
              <a:ext uri="{FF2B5EF4-FFF2-40B4-BE49-F238E27FC236}">
                <a16:creationId xmlns:a16="http://schemas.microsoft.com/office/drawing/2014/main" id="{F2B756E7-3412-429F-8F4A-4DC6B0414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4789" y="263105"/>
            <a:ext cx="554831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80C5C089-E8DD-4D16-A3F8-6E963A5D6688}"/>
              </a:ext>
            </a:extLst>
          </p:cNvPr>
          <p:cNvSpPr/>
          <p:nvPr/>
        </p:nvSpPr>
        <p:spPr>
          <a:xfrm>
            <a:off x="5843251" y="232913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Connected</a:t>
            </a:r>
            <a:r>
              <a:rPr lang="de-DE" dirty="0"/>
              <a:t> World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803D5AE-2B3F-43C6-B253-DBE05B401207}"/>
              </a:ext>
            </a:extLst>
          </p:cNvPr>
          <p:cNvSpPr/>
          <p:nvPr/>
        </p:nvSpPr>
        <p:spPr>
          <a:xfrm>
            <a:off x="5840083" y="1296838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Enterprise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D1864D1-353A-42BE-AD7F-365AB586A43E}"/>
              </a:ext>
            </a:extLst>
          </p:cNvPr>
          <p:cNvSpPr/>
          <p:nvPr/>
        </p:nvSpPr>
        <p:spPr>
          <a:xfrm>
            <a:off x="5840083" y="2168105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Site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F78646A-434F-4F62-8E70-EAF6FFD7A20B}"/>
              </a:ext>
            </a:extLst>
          </p:cNvPr>
          <p:cNvSpPr/>
          <p:nvPr/>
        </p:nvSpPr>
        <p:spPr>
          <a:xfrm>
            <a:off x="5840082" y="3037934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Area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6B06C64-4A2C-497B-9426-377BF9F9CD4D}"/>
              </a:ext>
            </a:extLst>
          </p:cNvPr>
          <p:cNvSpPr/>
          <p:nvPr/>
        </p:nvSpPr>
        <p:spPr>
          <a:xfrm>
            <a:off x="7596995" y="4060165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Storage </a:t>
            </a:r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2403051-CA9A-4082-97EB-C3C9070C5839}"/>
              </a:ext>
            </a:extLst>
          </p:cNvPr>
          <p:cNvSpPr/>
          <p:nvPr/>
        </p:nvSpPr>
        <p:spPr>
          <a:xfrm>
            <a:off x="5865724" y="4073105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5C7A264-6689-4EFE-8AE4-62F2C278C345}"/>
              </a:ext>
            </a:extLst>
          </p:cNvPr>
          <p:cNvSpPr/>
          <p:nvPr/>
        </p:nvSpPr>
        <p:spPr>
          <a:xfrm>
            <a:off x="4134453" y="4077415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unit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419D78F-E25C-4C27-BFF8-755021F75C6B}"/>
              </a:ext>
            </a:extLst>
          </p:cNvPr>
          <p:cNvSpPr/>
          <p:nvPr/>
        </p:nvSpPr>
        <p:spPr>
          <a:xfrm>
            <a:off x="2444390" y="4060165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cell</a:t>
            </a:r>
            <a:endParaRPr lang="de-DE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6A6FEFE-74CC-414D-BB61-596E3E60BF23}"/>
              </a:ext>
            </a:extLst>
          </p:cNvPr>
          <p:cNvSpPr/>
          <p:nvPr/>
        </p:nvSpPr>
        <p:spPr>
          <a:xfrm>
            <a:off x="534603" y="4958749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Work </a:t>
            </a:r>
            <a:r>
              <a:rPr lang="de-DE" dirty="0" err="1"/>
              <a:t>units</a:t>
            </a:r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CBDED22-7720-4E7E-8C01-0A6855CCA46E}"/>
              </a:ext>
            </a:extLst>
          </p:cNvPr>
          <p:cNvSpPr/>
          <p:nvPr/>
        </p:nvSpPr>
        <p:spPr>
          <a:xfrm>
            <a:off x="7596995" y="4986066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Storage </a:t>
            </a:r>
            <a:r>
              <a:rPr lang="de-DE" dirty="0" err="1"/>
              <a:t>unit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D7BF8CD-E37F-4570-BE8E-0FBBD9B8056E}"/>
              </a:ext>
            </a:extLst>
          </p:cNvPr>
          <p:cNvSpPr/>
          <p:nvPr/>
        </p:nvSpPr>
        <p:spPr>
          <a:xfrm>
            <a:off x="5865724" y="4999006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Work </a:t>
            </a:r>
            <a:r>
              <a:rPr lang="de-DE" dirty="0" err="1"/>
              <a:t>cell</a:t>
            </a:r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5CA06F6-B0F7-40FD-8AB6-709CD4E55D09}"/>
              </a:ext>
            </a:extLst>
          </p:cNvPr>
          <p:cNvSpPr/>
          <p:nvPr/>
        </p:nvSpPr>
        <p:spPr>
          <a:xfrm>
            <a:off x="4134453" y="5003316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Unit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7AA405A-6A40-440C-9824-C7328FA51F35}"/>
              </a:ext>
            </a:extLst>
          </p:cNvPr>
          <p:cNvSpPr/>
          <p:nvPr/>
        </p:nvSpPr>
        <p:spPr>
          <a:xfrm>
            <a:off x="2444390" y="4986066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Unit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1269AC1-253E-4B08-9B56-2E9B97F4E7D9}"/>
              </a:ext>
            </a:extLst>
          </p:cNvPr>
          <p:cNvSpPr/>
          <p:nvPr/>
        </p:nvSpPr>
        <p:spPr>
          <a:xfrm>
            <a:off x="2444390" y="6009734"/>
            <a:ext cx="1552755" cy="767751"/>
          </a:xfrm>
          <a:prstGeom prst="rect">
            <a:avLst/>
          </a:prstGeom>
          <a:solidFill>
            <a:srgbClr val="D7D7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10101"/>
                </a:solidFill>
              </a:rPr>
              <a:t>Equipment </a:t>
            </a:r>
            <a:r>
              <a:rPr lang="de-DE" dirty="0" err="1">
                <a:solidFill>
                  <a:srgbClr val="010101"/>
                </a:solidFill>
              </a:rPr>
              <a:t>module</a:t>
            </a:r>
            <a:endParaRPr lang="de-DE" dirty="0">
              <a:solidFill>
                <a:srgbClr val="010101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5EADFAD6-9DDF-4E5F-BFC9-82425084E08A}"/>
              </a:ext>
            </a:extLst>
          </p:cNvPr>
          <p:cNvSpPr/>
          <p:nvPr/>
        </p:nvSpPr>
        <p:spPr>
          <a:xfrm>
            <a:off x="4134453" y="6009734"/>
            <a:ext cx="1552755" cy="767751"/>
          </a:xfrm>
          <a:prstGeom prst="rect">
            <a:avLst/>
          </a:prstGeom>
          <a:solidFill>
            <a:srgbClr val="D7D7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10101"/>
                </a:solidFill>
              </a:rPr>
              <a:t>Equipment </a:t>
            </a:r>
            <a:r>
              <a:rPr lang="de-DE" dirty="0" err="1">
                <a:solidFill>
                  <a:srgbClr val="010101"/>
                </a:solidFill>
              </a:rPr>
              <a:t>module</a:t>
            </a:r>
            <a:endParaRPr lang="de-DE" dirty="0">
              <a:solidFill>
                <a:srgbClr val="01010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82072F79-088D-49AA-81CC-2B7C09C903F5}"/>
              </a:ext>
            </a:extLst>
          </p:cNvPr>
          <p:cNvSpPr/>
          <p:nvPr/>
        </p:nvSpPr>
        <p:spPr>
          <a:xfrm>
            <a:off x="2450148" y="6895377"/>
            <a:ext cx="1552755" cy="767751"/>
          </a:xfrm>
          <a:prstGeom prst="rect">
            <a:avLst/>
          </a:prstGeom>
          <a:solidFill>
            <a:srgbClr val="D7D7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10101"/>
                </a:solidFill>
              </a:rPr>
              <a:t>Control </a:t>
            </a:r>
            <a:r>
              <a:rPr lang="de-DE" dirty="0" err="1">
                <a:solidFill>
                  <a:srgbClr val="010101"/>
                </a:solidFill>
              </a:rPr>
              <a:t>module</a:t>
            </a:r>
            <a:endParaRPr lang="de-DE" dirty="0">
              <a:solidFill>
                <a:srgbClr val="010101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4F130BE-AF3B-4413-932C-58BBA91ADBD3}"/>
              </a:ext>
            </a:extLst>
          </p:cNvPr>
          <p:cNvSpPr/>
          <p:nvPr/>
        </p:nvSpPr>
        <p:spPr>
          <a:xfrm>
            <a:off x="4134453" y="6895377"/>
            <a:ext cx="1552755" cy="767751"/>
          </a:xfrm>
          <a:prstGeom prst="rect">
            <a:avLst/>
          </a:prstGeom>
          <a:solidFill>
            <a:srgbClr val="D7D7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10101"/>
                </a:solidFill>
              </a:rPr>
              <a:t>Control </a:t>
            </a:r>
            <a:r>
              <a:rPr lang="de-DE" dirty="0" err="1">
                <a:solidFill>
                  <a:srgbClr val="010101"/>
                </a:solidFill>
              </a:rPr>
              <a:t>module</a:t>
            </a:r>
            <a:endParaRPr lang="de-DE" dirty="0">
              <a:solidFill>
                <a:srgbClr val="01010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FB327CC-74E9-434D-8E18-C40F6E4BDAE0}"/>
              </a:ext>
            </a:extLst>
          </p:cNvPr>
          <p:cNvSpPr/>
          <p:nvPr/>
        </p:nvSpPr>
        <p:spPr>
          <a:xfrm>
            <a:off x="558467" y="4073105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Work </a:t>
            </a:r>
            <a:r>
              <a:rPr lang="de-DE" dirty="0" err="1"/>
              <a:t>centers</a:t>
            </a:r>
            <a:endParaRPr lang="de-DE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DB1A80F-4005-43E4-960D-0C1755F82633}"/>
              </a:ext>
            </a:extLst>
          </p:cNvPr>
          <p:cNvSpPr/>
          <p:nvPr/>
        </p:nvSpPr>
        <p:spPr>
          <a:xfrm>
            <a:off x="5865724" y="6009734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Station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9DAD2A3-5BB0-4F5B-BB56-0683DA596EDC}"/>
              </a:ext>
            </a:extLst>
          </p:cNvPr>
          <p:cNvSpPr/>
          <p:nvPr/>
        </p:nvSpPr>
        <p:spPr>
          <a:xfrm>
            <a:off x="5865724" y="6933431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Control </a:t>
            </a:r>
            <a:r>
              <a:rPr lang="de-DE" dirty="0" err="1"/>
              <a:t>device</a:t>
            </a:r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749DC904-F041-4583-9FDB-2BA451649560}"/>
              </a:ext>
            </a:extLst>
          </p:cNvPr>
          <p:cNvSpPr/>
          <p:nvPr/>
        </p:nvSpPr>
        <p:spPr>
          <a:xfrm>
            <a:off x="5865723" y="7906757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Field </a:t>
            </a:r>
            <a:r>
              <a:rPr lang="de-DE" dirty="0" err="1"/>
              <a:t>device</a:t>
            </a:r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4DB0D9F-559C-427E-A34D-015F5FA336C5}"/>
              </a:ext>
            </a:extLst>
          </p:cNvPr>
          <p:cNvSpPr/>
          <p:nvPr/>
        </p:nvSpPr>
        <p:spPr>
          <a:xfrm>
            <a:off x="5865723" y="8823063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Product</a:t>
            </a:r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097E3B0-6D39-4227-A5BF-0886E6786A67}"/>
              </a:ext>
            </a:extLst>
          </p:cNvPr>
          <p:cNvSpPr/>
          <p:nvPr/>
        </p:nvSpPr>
        <p:spPr>
          <a:xfrm>
            <a:off x="10283159" y="5456516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Equipment</a:t>
            </a:r>
          </a:p>
        </p:txBody>
      </p:sp>
      <p:sp>
        <p:nvSpPr>
          <p:cNvPr id="5" name="Geschweifte Klammer rechts 4">
            <a:extLst>
              <a:ext uri="{FF2B5EF4-FFF2-40B4-BE49-F238E27FC236}">
                <a16:creationId xmlns:a16="http://schemas.microsoft.com/office/drawing/2014/main" id="{53E49CD7-E204-4A36-BBD7-85943A16B747}"/>
              </a:ext>
            </a:extLst>
          </p:cNvPr>
          <p:cNvSpPr/>
          <p:nvPr/>
        </p:nvSpPr>
        <p:spPr>
          <a:xfrm>
            <a:off x="9444942" y="3935392"/>
            <a:ext cx="509286" cy="3810000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Geschweifte Klammer rechts 36">
            <a:extLst>
              <a:ext uri="{FF2B5EF4-FFF2-40B4-BE49-F238E27FC236}">
                <a16:creationId xmlns:a16="http://schemas.microsoft.com/office/drawing/2014/main" id="{DD4C706F-4199-4B63-A259-D8422730EE90}"/>
              </a:ext>
            </a:extLst>
          </p:cNvPr>
          <p:cNvSpPr/>
          <p:nvPr/>
        </p:nvSpPr>
        <p:spPr>
          <a:xfrm rot="10800000">
            <a:off x="2255906" y="4040035"/>
            <a:ext cx="157244" cy="808009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Geschweifte Klammer rechts 37">
            <a:extLst>
              <a:ext uri="{FF2B5EF4-FFF2-40B4-BE49-F238E27FC236}">
                <a16:creationId xmlns:a16="http://schemas.microsoft.com/office/drawing/2014/main" id="{D341286E-4264-4934-AC09-E50124D61FBF}"/>
              </a:ext>
            </a:extLst>
          </p:cNvPr>
          <p:cNvSpPr/>
          <p:nvPr/>
        </p:nvSpPr>
        <p:spPr>
          <a:xfrm rot="10800000">
            <a:off x="2255906" y="4918491"/>
            <a:ext cx="157244" cy="808009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716EF61-016D-478B-9128-5277EA076A95}"/>
              </a:ext>
            </a:extLst>
          </p:cNvPr>
          <p:cNvSpPr/>
          <p:nvPr/>
        </p:nvSpPr>
        <p:spPr>
          <a:xfrm>
            <a:off x="9954228" y="1136721"/>
            <a:ext cx="1552755" cy="76775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ISA 95</a:t>
            </a:r>
          </a:p>
          <a:p>
            <a:pPr algn="ctr"/>
            <a:r>
              <a:rPr lang="de-DE" dirty="0"/>
              <a:t>ISO-IEC 62264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1A596396-8489-41FA-8D64-483C9F54CC83}"/>
              </a:ext>
            </a:extLst>
          </p:cNvPr>
          <p:cNvSpPr/>
          <p:nvPr/>
        </p:nvSpPr>
        <p:spPr>
          <a:xfrm>
            <a:off x="9954228" y="191684"/>
            <a:ext cx="1552755" cy="767751"/>
          </a:xfrm>
          <a:prstGeom prst="rect">
            <a:avLst/>
          </a:prstGeom>
          <a:solidFill>
            <a:srgbClr val="8796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Industrie 4.0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5ACDC631-027F-4BC9-916F-75A3F62A112E}"/>
              </a:ext>
            </a:extLst>
          </p:cNvPr>
          <p:cNvSpPr/>
          <p:nvPr/>
        </p:nvSpPr>
        <p:spPr>
          <a:xfrm>
            <a:off x="9962336" y="2048596"/>
            <a:ext cx="1552755" cy="767751"/>
          </a:xfrm>
          <a:prstGeom prst="rect">
            <a:avLst/>
          </a:prstGeom>
          <a:solidFill>
            <a:srgbClr val="D7D7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10101"/>
                </a:solidFill>
              </a:rPr>
              <a:t>ISA 88</a:t>
            </a:r>
          </a:p>
          <a:p>
            <a:pPr algn="ctr"/>
            <a:r>
              <a:rPr lang="de-DE" dirty="0">
                <a:solidFill>
                  <a:srgbClr val="010101"/>
                </a:solidFill>
              </a:rPr>
              <a:t>IEC 61512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05EB385C-A67B-4270-AF9A-94D2BA9BB9E9}"/>
              </a:ext>
            </a:extLst>
          </p:cNvPr>
          <p:cNvCxnSpPr>
            <a:stCxn id="4" idx="2"/>
            <a:endCxn id="7" idx="0"/>
          </p:cNvCxnSpPr>
          <p:nvPr/>
        </p:nvCxnSpPr>
        <p:spPr>
          <a:xfrm flipH="1">
            <a:off x="6616461" y="1000664"/>
            <a:ext cx="3168" cy="2961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8549E9F3-250D-4F3C-A70B-8F7C55F10EFF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6616461" y="2064589"/>
            <a:ext cx="0" cy="10351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1A669300-F509-4697-854E-D0DB5C91F28F}"/>
              </a:ext>
            </a:extLst>
          </p:cNvPr>
          <p:cNvCxnSpPr>
            <a:cxnSpLocks/>
          </p:cNvCxnSpPr>
          <p:nvPr/>
        </p:nvCxnSpPr>
        <p:spPr>
          <a:xfrm flipH="1">
            <a:off x="6616460" y="2935856"/>
            <a:ext cx="1" cy="1020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3CEF5536-BF51-4596-82EF-9B09AE7F67BF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3220768" y="3805685"/>
            <a:ext cx="3395692" cy="254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433F9F78-4DD8-4879-9D14-853E1787D93F}"/>
              </a:ext>
            </a:extLst>
          </p:cNvPr>
          <p:cNvCxnSpPr>
            <a:cxnSpLocks/>
            <a:stCxn id="9" idx="2"/>
            <a:endCxn id="12" idx="0"/>
          </p:cNvCxnSpPr>
          <p:nvPr/>
        </p:nvCxnSpPr>
        <p:spPr>
          <a:xfrm flipH="1">
            <a:off x="4910831" y="3805685"/>
            <a:ext cx="1705629" cy="27173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D1078509-D14D-4828-B50B-F971964CEEC8}"/>
              </a:ext>
            </a:extLst>
          </p:cNvPr>
          <p:cNvCxnSpPr>
            <a:cxnSpLocks/>
            <a:stCxn id="9" idx="2"/>
            <a:endCxn id="11" idx="0"/>
          </p:cNvCxnSpPr>
          <p:nvPr/>
        </p:nvCxnSpPr>
        <p:spPr>
          <a:xfrm>
            <a:off x="6616460" y="3805685"/>
            <a:ext cx="25642" cy="2674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61852A93-54E8-4680-8A96-B2CD91A1817D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>
            <a:off x="6616460" y="3805685"/>
            <a:ext cx="1756913" cy="254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05DC5725-F0D0-41F2-AAB2-B021E496B934}"/>
              </a:ext>
            </a:extLst>
          </p:cNvPr>
          <p:cNvCxnSpPr>
            <a:cxnSpLocks/>
            <a:stCxn id="10" idx="2"/>
            <a:endCxn id="16" idx="0"/>
          </p:cNvCxnSpPr>
          <p:nvPr/>
        </p:nvCxnSpPr>
        <p:spPr>
          <a:xfrm>
            <a:off x="8373373" y="4827916"/>
            <a:ext cx="0" cy="1581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DE136719-51F5-4D88-B6D4-F3D715305825}"/>
              </a:ext>
            </a:extLst>
          </p:cNvPr>
          <p:cNvCxnSpPr>
            <a:cxnSpLocks/>
            <a:stCxn id="11" idx="2"/>
            <a:endCxn id="17" idx="0"/>
          </p:cNvCxnSpPr>
          <p:nvPr/>
        </p:nvCxnSpPr>
        <p:spPr>
          <a:xfrm>
            <a:off x="6642102" y="4840856"/>
            <a:ext cx="0" cy="1581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7835F719-71E8-499A-B4F7-337E55744110}"/>
              </a:ext>
            </a:extLst>
          </p:cNvPr>
          <p:cNvCxnSpPr>
            <a:cxnSpLocks/>
            <a:stCxn id="18" idx="0"/>
            <a:endCxn id="12" idx="2"/>
          </p:cNvCxnSpPr>
          <p:nvPr/>
        </p:nvCxnSpPr>
        <p:spPr>
          <a:xfrm flipV="1">
            <a:off x="4910831" y="4845166"/>
            <a:ext cx="0" cy="1581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AC99573-0BDC-4065-949A-5A91F901C663}"/>
              </a:ext>
            </a:extLst>
          </p:cNvPr>
          <p:cNvCxnSpPr>
            <a:cxnSpLocks/>
            <a:stCxn id="13" idx="2"/>
            <a:endCxn id="19" idx="0"/>
          </p:cNvCxnSpPr>
          <p:nvPr/>
        </p:nvCxnSpPr>
        <p:spPr>
          <a:xfrm>
            <a:off x="3220768" y="4827916"/>
            <a:ext cx="0" cy="1581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355AAAC2-8AC0-48D7-B3DE-0E08DBC36045}"/>
              </a:ext>
            </a:extLst>
          </p:cNvPr>
          <p:cNvCxnSpPr>
            <a:cxnSpLocks/>
            <a:stCxn id="19" idx="2"/>
            <a:endCxn id="25" idx="0"/>
          </p:cNvCxnSpPr>
          <p:nvPr/>
        </p:nvCxnSpPr>
        <p:spPr>
          <a:xfrm>
            <a:off x="3220768" y="5753817"/>
            <a:ext cx="0" cy="2559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44FBBB06-EA95-47E8-9B85-19C877579403}"/>
              </a:ext>
            </a:extLst>
          </p:cNvPr>
          <p:cNvCxnSpPr>
            <a:cxnSpLocks/>
            <a:stCxn id="18" idx="2"/>
            <a:endCxn id="26" idx="0"/>
          </p:cNvCxnSpPr>
          <p:nvPr/>
        </p:nvCxnSpPr>
        <p:spPr>
          <a:xfrm>
            <a:off x="4910831" y="5771067"/>
            <a:ext cx="0" cy="238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F44FEBBF-42D8-4871-ACA2-75085FFF016B}"/>
              </a:ext>
            </a:extLst>
          </p:cNvPr>
          <p:cNvCxnSpPr>
            <a:cxnSpLocks/>
            <a:stCxn id="17" idx="2"/>
            <a:endCxn id="31" idx="0"/>
          </p:cNvCxnSpPr>
          <p:nvPr/>
        </p:nvCxnSpPr>
        <p:spPr>
          <a:xfrm>
            <a:off x="6642102" y="5766757"/>
            <a:ext cx="0" cy="2429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8924825F-2CAD-42A8-B7CF-534716E6953A}"/>
              </a:ext>
            </a:extLst>
          </p:cNvPr>
          <p:cNvCxnSpPr>
            <a:cxnSpLocks/>
            <a:stCxn id="31" idx="2"/>
            <a:endCxn id="32" idx="0"/>
          </p:cNvCxnSpPr>
          <p:nvPr/>
        </p:nvCxnSpPr>
        <p:spPr>
          <a:xfrm>
            <a:off x="6642102" y="6777485"/>
            <a:ext cx="0" cy="1559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3B5E67D7-8651-4232-BEAA-DAC420F28D44}"/>
              </a:ext>
            </a:extLst>
          </p:cNvPr>
          <p:cNvCxnSpPr>
            <a:cxnSpLocks/>
            <a:stCxn id="26" idx="2"/>
            <a:endCxn id="28" idx="0"/>
          </p:cNvCxnSpPr>
          <p:nvPr/>
        </p:nvCxnSpPr>
        <p:spPr>
          <a:xfrm>
            <a:off x="4910831" y="6777485"/>
            <a:ext cx="0" cy="11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F127DA30-BF48-435A-B5D2-EA5C7F178143}"/>
              </a:ext>
            </a:extLst>
          </p:cNvPr>
          <p:cNvCxnSpPr>
            <a:cxnSpLocks/>
            <a:stCxn id="25" idx="2"/>
            <a:endCxn id="27" idx="0"/>
          </p:cNvCxnSpPr>
          <p:nvPr/>
        </p:nvCxnSpPr>
        <p:spPr>
          <a:xfrm>
            <a:off x="3220768" y="6777485"/>
            <a:ext cx="5758" cy="1178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9B811FA2-7F45-4C73-A918-AD1D507672F8}"/>
              </a:ext>
            </a:extLst>
          </p:cNvPr>
          <p:cNvCxnSpPr>
            <a:cxnSpLocks/>
            <a:stCxn id="32" idx="2"/>
            <a:endCxn id="33" idx="0"/>
          </p:cNvCxnSpPr>
          <p:nvPr/>
        </p:nvCxnSpPr>
        <p:spPr>
          <a:xfrm flipH="1">
            <a:off x="6642101" y="7701182"/>
            <a:ext cx="1" cy="205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0FC19072-879B-44A5-83E8-45EB82025284}"/>
              </a:ext>
            </a:extLst>
          </p:cNvPr>
          <p:cNvCxnSpPr>
            <a:cxnSpLocks/>
            <a:stCxn id="34" idx="0"/>
            <a:endCxn id="33" idx="2"/>
          </p:cNvCxnSpPr>
          <p:nvPr/>
        </p:nvCxnSpPr>
        <p:spPr>
          <a:xfrm flipV="1">
            <a:off x="6642101" y="8674508"/>
            <a:ext cx="0" cy="1485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030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818353FBAAC8846944483EDDFF2709E" ma:contentTypeVersion="7" ma:contentTypeDescription="Ein neues Dokument erstellen." ma:contentTypeScope="" ma:versionID="693bd9fa62c2d65f44abc8060f1dfda7">
  <xsd:schema xmlns:xsd="http://www.w3.org/2001/XMLSchema" xmlns:xs="http://www.w3.org/2001/XMLSchema" xmlns:p="http://schemas.microsoft.com/office/2006/metadata/properties" xmlns:ns2="cbb6abb9-188c-49f3-8a12-31b21cf0223b" targetNamespace="http://schemas.microsoft.com/office/2006/metadata/properties" ma:root="true" ma:fieldsID="361f1d256f940ad8b54e91ab9ea13e12" ns2:_="">
    <xsd:import namespace="cbb6abb9-188c-49f3-8a12-31b21cf022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b6abb9-188c-49f3-8a12-31b21cf022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8ED9BE-0202-4258-A768-92A636A65247}"/>
</file>

<file path=customXml/itemProps2.xml><?xml version="1.0" encoding="utf-8"?>
<ds:datastoreItem xmlns:ds="http://schemas.openxmlformats.org/officeDocument/2006/customXml" ds:itemID="{ECCA3AE0-3168-439C-95CF-8B2E51A9537D}"/>
</file>

<file path=customXml/itemProps3.xml><?xml version="1.0" encoding="utf-8"?>
<ds:datastoreItem xmlns:ds="http://schemas.openxmlformats.org/officeDocument/2006/customXml" ds:itemID="{B519BEBF-6D5A-454C-A76B-DB4599307A6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28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Schleipen, Miriam (DI FA TIP R&amp;D CCO)</dc:creator>
  <cp:lastModifiedBy>Schleipen, Miriam (DI FA TIP R&amp;D CCO)</cp:lastModifiedBy>
  <cp:revision>3</cp:revision>
  <dcterms:created xsi:type="dcterms:W3CDTF">2019-10-15T07:13:17Z</dcterms:created>
  <dcterms:modified xsi:type="dcterms:W3CDTF">2019-10-15T07:47:02Z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0x0101005818353FBAAC8846944483EDDFF2709E</vt:lpwstr>
  </property>
</Properties>
</file>